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FF07-8493-4D66-90EE-FB8420D91813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6A9F-4A83-4594-A517-C08A86BA0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FF07-8493-4D66-90EE-FB8420D91813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6A9F-4A83-4594-A517-C08A86BA0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99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 class and constructor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4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1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0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2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 reference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Inheritance in C#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and Object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6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Types of inheritance in C#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5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0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1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1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Properties and indexer in C#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90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Indexer in C#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9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30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4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0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Finalizers in C#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5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Abstract class and Abstract method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5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63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base keyword in c#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6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Polymorphism in C#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54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Compile-time or static binding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8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Dynamic binding or Run time polymorphism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71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7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Virtual Method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2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Operator overloading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9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4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38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Generics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6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 and Destructor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3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List&lt;T&gt;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17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93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Dictionary&lt;Tkey, Tvalue&gt;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55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16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Stack&lt;T&gt;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Queue&lt;T&gt;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4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82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LinkedList&lt;T&gt;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8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6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6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23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Class and Object</vt:lpstr>
      <vt:lpstr>PowerPoint Presentation</vt:lpstr>
      <vt:lpstr>PowerPoint Presentation</vt:lpstr>
      <vt:lpstr>PowerPoint Presentation</vt:lpstr>
      <vt:lpstr>Constructor and Destructor</vt:lpstr>
      <vt:lpstr>PowerPoint Presentation</vt:lpstr>
      <vt:lpstr>PowerPoint Presentation</vt:lpstr>
      <vt:lpstr>PowerPoint Presentation</vt:lpstr>
      <vt:lpstr>Static class and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reference</vt:lpstr>
      <vt:lpstr>PowerPoint Presentation</vt:lpstr>
      <vt:lpstr>Inheritance in C#</vt:lpstr>
      <vt:lpstr>PowerPoint Presentation</vt:lpstr>
      <vt:lpstr>PowerPoint Presentation</vt:lpstr>
      <vt:lpstr>Types of inheritance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</vt:lpstr>
      <vt:lpstr>PowerPoint Presentation</vt:lpstr>
      <vt:lpstr>Properties and indexer in C#</vt:lpstr>
      <vt:lpstr>PowerPoint Presentation</vt:lpstr>
      <vt:lpstr>Indexer in C#</vt:lpstr>
      <vt:lpstr>PowerPoint Presentation</vt:lpstr>
      <vt:lpstr>PowerPoint Presentation</vt:lpstr>
      <vt:lpstr>PowerPoint Presentation</vt:lpstr>
      <vt:lpstr>Finalizers in C#</vt:lpstr>
      <vt:lpstr>Abstract class and Abstract method</vt:lpstr>
      <vt:lpstr>PowerPoint Presentation</vt:lpstr>
      <vt:lpstr>base keyword in c#</vt:lpstr>
      <vt:lpstr>Polymorphism in C#</vt:lpstr>
      <vt:lpstr>Compile-time or static binding</vt:lpstr>
      <vt:lpstr>PowerPoint Presentation</vt:lpstr>
      <vt:lpstr>PowerPoint Presentation</vt:lpstr>
      <vt:lpstr>Dynamic binding or Run time polymorphism</vt:lpstr>
      <vt:lpstr>PowerPoint Presentation</vt:lpstr>
      <vt:lpstr>Virtual Method</vt:lpstr>
      <vt:lpstr>PowerPoint Presentation</vt:lpstr>
      <vt:lpstr>Operator overloading</vt:lpstr>
      <vt:lpstr>PowerPoint Presentation</vt:lpstr>
      <vt:lpstr>PowerPoint Presentation</vt:lpstr>
      <vt:lpstr>PowerPoint Presentation</vt:lpstr>
      <vt:lpstr>PowerPoint Presentation</vt:lpstr>
      <vt:lpstr>Generics</vt:lpstr>
      <vt:lpstr>PowerPoint Presentation</vt:lpstr>
      <vt:lpstr>PowerPoint Presentation</vt:lpstr>
      <vt:lpstr>List&lt;T&gt;</vt:lpstr>
      <vt:lpstr>PowerPoint Presentation</vt:lpstr>
      <vt:lpstr>Dictionary&lt;Tkey, Tvalue&gt;</vt:lpstr>
      <vt:lpstr>PowerPoint Presentation</vt:lpstr>
      <vt:lpstr>Stack&lt;T&gt;</vt:lpstr>
      <vt:lpstr>PowerPoint Presentation</vt:lpstr>
      <vt:lpstr>Queue&lt;T&gt;</vt:lpstr>
      <vt:lpstr>PowerPoint Presentation</vt:lpstr>
      <vt:lpstr>LinkedList&lt;T&gt;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</cp:revision>
  <dcterms:created xsi:type="dcterms:W3CDTF">2023-12-27T09:20:31Z</dcterms:created>
  <dcterms:modified xsi:type="dcterms:W3CDTF">2023-12-27T09:20:55Z</dcterms:modified>
</cp:coreProperties>
</file>